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70E42E5B-F870-4701-8BCE-23D7A756C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9277" y="4572000"/>
            <a:ext cx="4572372" cy="22816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5181601" y="4892964"/>
            <a:ext cx="6991798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5201147" y="4892964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6.39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5257800" y="57719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5257800" y="6123057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1.69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47115"/>
              </p:ext>
            </p:extLst>
          </p:nvPr>
        </p:nvGraphicFramePr>
        <p:xfrm>
          <a:off x="-6567" y="2702438"/>
          <a:ext cx="4566726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22242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644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506770">
                <a:tc>
                  <a:txBody>
                    <a:bodyPr/>
                    <a:lstStyle/>
                    <a:p>
                      <a:r>
                        <a:rPr lang="en-US" sz="1400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1.69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8" name="special_video">
            <a:hlinkClick r:id="" action="ppaction://media"/>
            <a:extLst>
              <a:ext uri="{FF2B5EF4-FFF2-40B4-BE49-F238E27FC236}">
                <a16:creationId xmlns:a16="http://schemas.microsoft.com/office/drawing/2014/main" id="{81307659-79A7-421F-83FD-767A0F6CDD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20392.6624"/>
                  </p14:bmkLst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81600" y="0"/>
            <a:ext cx="7006192" cy="4884830"/>
          </a:xfrm>
          <a:prstGeom prst="rect">
            <a:avLst/>
          </a:prstGeom>
        </p:spPr>
      </p:pic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t="13221" b="13243"/>
          <a:stretch/>
        </p:blipFill>
        <p:spPr>
          <a:xfrm>
            <a:off x="5178663" y="-887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6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40006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27327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2" dur="5038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6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40006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27327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1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19801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175611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</a:t>
            </a:r>
            <a:endParaRPr lang="en-US" sz="2000" b="1" dirty="0"/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</a:t>
            </a:r>
            <a:endParaRPr lang="en-US" sz="2000" b="1" dirty="0"/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</a:t>
            </a:r>
            <a:endParaRPr lang="en-US" sz="2000" b="1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19428"/>
              </p:ext>
            </p:extLst>
          </p:nvPr>
        </p:nvGraphicFramePr>
        <p:xfrm>
          <a:off x="6103024" y="2637737"/>
          <a:ext cx="6088976" cy="2000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63650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58373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66953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90105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03024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3E8B1-CF90-4CDC-B644-2CDFA2137DC1}"/>
              </a:ext>
            </a:extLst>
          </p:cNvPr>
          <p:cNvSpPr txBox="1"/>
          <p:nvPr/>
        </p:nvSpPr>
        <p:spPr>
          <a:xfrm>
            <a:off x="4267200" y="2738028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8.19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FCB520-6353-425F-B1A6-F4DC77BADF82}"/>
              </a:ext>
            </a:extLst>
          </p:cNvPr>
          <p:cNvSpPr txBox="1"/>
          <p:nvPr/>
        </p:nvSpPr>
        <p:spPr>
          <a:xfrm>
            <a:off x="4244798" y="3138138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8.99</a:t>
            </a:r>
            <a:endParaRPr 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A70415-6497-40EC-8A5E-1861784297C5}"/>
              </a:ext>
            </a:extLst>
          </p:cNvPr>
          <p:cNvSpPr txBox="1"/>
          <p:nvPr/>
        </p:nvSpPr>
        <p:spPr>
          <a:xfrm>
            <a:off x="4244797" y="3491389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9.49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A80EB-308C-4E47-951E-3CDD194DAAB9}"/>
              </a:ext>
            </a:extLst>
          </p:cNvPr>
          <p:cNvSpPr txBox="1"/>
          <p:nvPr/>
        </p:nvSpPr>
        <p:spPr>
          <a:xfrm>
            <a:off x="4244796" y="5818924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1.89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40D9-651B-4E00-AF27-FF211E786D1F}"/>
              </a:ext>
            </a:extLst>
          </p:cNvPr>
          <p:cNvSpPr txBox="1"/>
          <p:nvPr/>
        </p:nvSpPr>
        <p:spPr>
          <a:xfrm>
            <a:off x="4244795" y="6135821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1.69</a:t>
            </a:r>
            <a:endParaRPr 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6ABEC-BED0-430E-B5C6-6FC0CA020DD0}"/>
              </a:ext>
            </a:extLst>
          </p:cNvPr>
          <p:cNvSpPr txBox="1"/>
          <p:nvPr/>
        </p:nvSpPr>
        <p:spPr>
          <a:xfrm>
            <a:off x="4243472" y="6411112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1.99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CA4DAD-D6AA-4343-84D9-DD692DE942D7}"/>
              </a:ext>
            </a:extLst>
          </p:cNvPr>
          <p:cNvSpPr txBox="1"/>
          <p:nvPr/>
        </p:nvSpPr>
        <p:spPr>
          <a:xfrm>
            <a:off x="11730014" y="2661084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4.29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E199D8-CFAB-4150-B328-2247B8FCEEC4}"/>
              </a:ext>
            </a:extLst>
          </p:cNvPr>
          <p:cNvSpPr txBox="1"/>
          <p:nvPr/>
        </p:nvSpPr>
        <p:spPr>
          <a:xfrm>
            <a:off x="11730014" y="290158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4.29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986CF9-4878-48D5-AA03-9EC47E8C7BC1}"/>
              </a:ext>
            </a:extLst>
          </p:cNvPr>
          <p:cNvSpPr txBox="1"/>
          <p:nvPr/>
        </p:nvSpPr>
        <p:spPr>
          <a:xfrm>
            <a:off x="11730014" y="315200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4.89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8814DB-4CAB-4CBD-97B7-0B7E94245122}"/>
              </a:ext>
            </a:extLst>
          </p:cNvPr>
          <p:cNvSpPr txBox="1"/>
          <p:nvPr/>
        </p:nvSpPr>
        <p:spPr>
          <a:xfrm>
            <a:off x="11730014" y="3492685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5.49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5D36E7-84C5-4E2B-A7A1-E1E4653E2B3E}"/>
              </a:ext>
            </a:extLst>
          </p:cNvPr>
          <p:cNvSpPr txBox="1"/>
          <p:nvPr/>
        </p:nvSpPr>
        <p:spPr>
          <a:xfrm>
            <a:off x="11725120" y="3752999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5.09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034238-C8EB-490D-84A5-085856E2471D}"/>
              </a:ext>
            </a:extLst>
          </p:cNvPr>
          <p:cNvSpPr txBox="1"/>
          <p:nvPr/>
        </p:nvSpPr>
        <p:spPr>
          <a:xfrm>
            <a:off x="11725120" y="4029998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4.59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6A5710-4156-49E6-A299-1D06189FA115}"/>
              </a:ext>
            </a:extLst>
          </p:cNvPr>
          <p:cNvSpPr txBox="1"/>
          <p:nvPr/>
        </p:nvSpPr>
        <p:spPr>
          <a:xfrm>
            <a:off x="11730014" y="4321364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4.59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BB2E3F-2576-439C-9252-118E35324E34}"/>
              </a:ext>
            </a:extLst>
          </p:cNvPr>
          <p:cNvSpPr txBox="1"/>
          <p:nvPr/>
        </p:nvSpPr>
        <p:spPr>
          <a:xfrm>
            <a:off x="11725120" y="5219259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8.49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EC6DD8-69FB-4233-9C7E-48D2E95470FA}"/>
              </a:ext>
            </a:extLst>
          </p:cNvPr>
          <p:cNvSpPr txBox="1"/>
          <p:nvPr/>
        </p:nvSpPr>
        <p:spPr>
          <a:xfrm>
            <a:off x="11725120" y="548486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8.49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6F8892-4A2C-4FDB-BCC3-DFDB66657E46}"/>
              </a:ext>
            </a:extLst>
          </p:cNvPr>
          <p:cNvSpPr txBox="1"/>
          <p:nvPr/>
        </p:nvSpPr>
        <p:spPr>
          <a:xfrm>
            <a:off x="11718979" y="5766607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8.49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79850F-7385-45A9-8636-95403F3AE9B3}"/>
              </a:ext>
            </a:extLst>
          </p:cNvPr>
          <p:cNvSpPr txBox="1"/>
          <p:nvPr/>
        </p:nvSpPr>
        <p:spPr>
          <a:xfrm>
            <a:off x="11711988" y="6147783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8.49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07607E-A2AB-42BC-8724-EFD854460166}"/>
              </a:ext>
            </a:extLst>
          </p:cNvPr>
          <p:cNvSpPr txBox="1"/>
          <p:nvPr/>
        </p:nvSpPr>
        <p:spPr>
          <a:xfrm>
            <a:off x="11711988" y="6472667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8.49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3207</TotalTime>
  <Words>257</Words>
  <Application>Microsoft Office PowerPoint</Application>
  <PresentationFormat>Widescreen</PresentationFormat>
  <Paragraphs>122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161</cp:revision>
  <dcterms:created xsi:type="dcterms:W3CDTF">2019-04-22T00:54:34Z</dcterms:created>
  <dcterms:modified xsi:type="dcterms:W3CDTF">2019-05-25T00:31:05Z</dcterms:modified>
</cp:coreProperties>
</file>